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58" r:id="rId3"/>
  </p:sldMasterIdLst>
  <p:notesMasterIdLst>
    <p:notesMasterId r:id="rId11"/>
  </p:notesMasterIdLst>
  <p:sldIdLst>
    <p:sldId id="256" r:id="rId4"/>
    <p:sldId id="257" r:id="rId5"/>
    <p:sldId id="261" r:id="rId6"/>
    <p:sldId id="258" r:id="rId7"/>
    <p:sldId id="259" r:id="rId8"/>
    <p:sldId id="260" r:id="rId9"/>
    <p:sldId id="262" r:id="rId10"/>
  </p:sldIdLst>
  <p:sldSz cx="12192000" cy="6858000"/>
  <p:notesSz cx="6858000" cy="9144000"/>
  <p:embeddedFontLst>
    <p:embeddedFont>
      <p:font typeface="Arial Black" panose="020B0604020202020204" pitchFamily="34" charset="0"/>
      <p:bold r:id="rId12"/>
    </p:embeddedFont>
    <p:embeddedFont>
      <p:font typeface="Raleway" pitchFamily="2" charset="77"/>
      <p:regular r:id="rId13"/>
      <p:bold r:id="rId14"/>
      <p:italic r:id="rId15"/>
      <p:boldItalic r:id="rId16"/>
    </p:embeddedFont>
    <p:embeddedFont>
      <p:font typeface="Raleway Black" panose="020F0502020204030204" pitchFamily="34" charset="0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htkUTSGQHvrSNqsFafI+ysD9g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20" d="100"/>
          <a:sy n="120" d="100"/>
        </p:scale>
        <p:origin x="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4492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745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5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7"/>
          <p:cNvSpPr>
            <a:spLocks noGrp="1"/>
          </p:cNvSpPr>
          <p:nvPr>
            <p:ph type="pic" idx="2"/>
          </p:nvPr>
        </p:nvSpPr>
        <p:spPr>
          <a:xfrm>
            <a:off x="4267200" y="2476500"/>
            <a:ext cx="6450300" cy="367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3676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>
            <a:spLocks noGrp="1"/>
          </p:cNvSpPr>
          <p:nvPr>
            <p:ph type="pic" idx="2"/>
          </p:nvPr>
        </p:nvSpPr>
        <p:spPr>
          <a:xfrm>
            <a:off x="856344" y="2514600"/>
            <a:ext cx="3695700" cy="4343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>
            <a:spLocks noGrp="1"/>
          </p:cNvSpPr>
          <p:nvPr>
            <p:ph type="pic" idx="2"/>
          </p:nvPr>
        </p:nvSpPr>
        <p:spPr>
          <a:xfrm>
            <a:off x="0" y="2514600"/>
            <a:ext cx="3048000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" name="Google Shape;15;p14"/>
          <p:cNvSpPr>
            <a:spLocks noGrp="1"/>
          </p:cNvSpPr>
          <p:nvPr>
            <p:ph type="pic" idx="3"/>
          </p:nvPr>
        </p:nvSpPr>
        <p:spPr>
          <a:xfrm>
            <a:off x="6096000" y="2514600"/>
            <a:ext cx="3048000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>
            <a:spLocks noGrp="1"/>
          </p:cNvSpPr>
          <p:nvPr>
            <p:ph type="pic" idx="2"/>
          </p:nvPr>
        </p:nvSpPr>
        <p:spPr>
          <a:xfrm>
            <a:off x="628650" y="571500"/>
            <a:ext cx="2743200" cy="2819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" name="Google Shape;18;p15"/>
          <p:cNvSpPr>
            <a:spLocks noGrp="1"/>
          </p:cNvSpPr>
          <p:nvPr>
            <p:ph type="pic" idx="3"/>
          </p:nvPr>
        </p:nvSpPr>
        <p:spPr>
          <a:xfrm>
            <a:off x="3524250" y="3524250"/>
            <a:ext cx="2743200" cy="2819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>
            <a:spLocks noGrp="1"/>
          </p:cNvSpPr>
          <p:nvPr>
            <p:ph type="pic" idx="2"/>
          </p:nvPr>
        </p:nvSpPr>
        <p:spPr>
          <a:xfrm>
            <a:off x="6476999" y="785813"/>
            <a:ext cx="1219200" cy="121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" name="Google Shape;22;p17"/>
          <p:cNvSpPr>
            <a:spLocks noGrp="1"/>
          </p:cNvSpPr>
          <p:nvPr>
            <p:ph type="pic" idx="3"/>
          </p:nvPr>
        </p:nvSpPr>
        <p:spPr>
          <a:xfrm>
            <a:off x="6477000" y="2819400"/>
            <a:ext cx="1219200" cy="121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17"/>
          <p:cNvSpPr>
            <a:spLocks noGrp="1"/>
          </p:cNvSpPr>
          <p:nvPr>
            <p:ph type="pic" idx="4"/>
          </p:nvPr>
        </p:nvSpPr>
        <p:spPr>
          <a:xfrm>
            <a:off x="6476999" y="4852987"/>
            <a:ext cx="1219200" cy="121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>
            <a:spLocks noGrp="1"/>
          </p:cNvSpPr>
          <p:nvPr>
            <p:ph type="pic" idx="2"/>
          </p:nvPr>
        </p:nvSpPr>
        <p:spPr>
          <a:xfrm>
            <a:off x="1581150" y="704850"/>
            <a:ext cx="3600600" cy="462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>
            <a:spLocks noGrp="1"/>
          </p:cNvSpPr>
          <p:nvPr>
            <p:ph type="pic" idx="2"/>
          </p:nvPr>
        </p:nvSpPr>
        <p:spPr>
          <a:xfrm>
            <a:off x="7029450" y="666750"/>
            <a:ext cx="5162700" cy="468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/>
          <p:cNvPicPr preferRelativeResize="0"/>
          <p:nvPr/>
        </p:nvPicPr>
        <p:blipFill rotWithShape="1">
          <a:blip r:embed="rId8">
            <a:alphaModFix amt="10000"/>
          </a:blip>
          <a:srcRect b="1560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8"/>
          <p:cNvPicPr preferRelativeResize="0"/>
          <p:nvPr/>
        </p:nvPicPr>
        <p:blipFill rotWithShape="1">
          <a:blip r:embed="rId3">
            <a:alphaModFix amt="10000"/>
          </a:blip>
          <a:srcRect b="1560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8"/>
          <p:cNvSpPr txBox="1"/>
          <p:nvPr/>
        </p:nvSpPr>
        <p:spPr>
          <a:xfrm>
            <a:off x="0" y="3429000"/>
            <a:ext cx="3390900" cy="2724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/>
        </p:nvSpPr>
        <p:spPr>
          <a:xfrm>
            <a:off x="6096000" y="2495550"/>
            <a:ext cx="3638700" cy="4362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/>
          <p:nvPr/>
        </p:nvSpPr>
        <p:spPr>
          <a:xfrm>
            <a:off x="1480054" y="5846762"/>
            <a:ext cx="876300" cy="45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1"/>
          <p:cNvSpPr txBox="1"/>
          <p:nvPr/>
        </p:nvSpPr>
        <p:spPr>
          <a:xfrm>
            <a:off x="1485900" y="1524000"/>
            <a:ext cx="9309300" cy="38481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42;p1"/>
          <p:cNvSpPr txBox="1"/>
          <p:nvPr/>
        </p:nvSpPr>
        <p:spPr>
          <a:xfrm>
            <a:off x="1928794" y="1876388"/>
            <a:ext cx="81999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aleway"/>
              <a:buNone/>
            </a:pPr>
            <a:r>
              <a:rPr lang="en-US" sz="59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59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Proyecto</a:t>
            </a:r>
            <a:endParaRPr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 txBox="1"/>
          <p:nvPr/>
        </p:nvSpPr>
        <p:spPr>
          <a:xfrm>
            <a:off x="1955224" y="2810225"/>
            <a:ext cx="415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Agrega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subtitulo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2061229" y="3388512"/>
            <a:ext cx="914400" cy="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1988424" y="3703300"/>
            <a:ext cx="498960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Lugar del Proyecto: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Rotary Club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Anfitrión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rPr lang="en-US" sz="1800" dirty="0">
                <a:solidFill>
                  <a:srgbClr val="FFFFFF"/>
                </a:solidFill>
              </a:rPr>
              <a:t>Area de </a:t>
            </a:r>
            <a:r>
              <a:rPr lang="en-US" sz="1800" dirty="0" err="1">
                <a:solidFill>
                  <a:srgbClr val="FFFFFF"/>
                </a:solidFill>
              </a:rPr>
              <a:t>enfoque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80;p3">
            <a:extLst>
              <a:ext uri="{FF2B5EF4-FFF2-40B4-BE49-F238E27FC236}">
                <a16:creationId xmlns:a16="http://schemas.microsoft.com/office/drawing/2014/main" id="{E835A37E-B3D9-880A-F72B-F64928923E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62260" b="-11777"/>
          <a:stretch/>
        </p:blipFill>
        <p:spPr>
          <a:xfrm>
            <a:off x="3023359" y="6129290"/>
            <a:ext cx="1304394" cy="5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5;p4">
            <a:extLst>
              <a:ext uri="{FF2B5EF4-FFF2-40B4-BE49-F238E27FC236}">
                <a16:creationId xmlns:a16="http://schemas.microsoft.com/office/drawing/2014/main" id="{0C14D3E7-DCC3-DE26-0BA0-796B21952A16}"/>
              </a:ext>
            </a:extLst>
          </p:cNvPr>
          <p:cNvSpPr txBox="1"/>
          <p:nvPr/>
        </p:nvSpPr>
        <p:spPr>
          <a:xfrm>
            <a:off x="519125" y="6220140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 err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/>
        </p:nvSpPr>
        <p:spPr>
          <a:xfrm rot="5400000" flipH="1">
            <a:off x="10791825" y="5357812"/>
            <a:ext cx="150495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Roboto"/>
              <a:buNone/>
            </a:pPr>
            <a:r>
              <a:rPr lang="en-US" sz="900" b="0" i="0" u="none" strike="noStrike" cap="none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Modern And Elegant Style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 txBox="1"/>
          <p:nvPr/>
        </p:nvSpPr>
        <p:spPr>
          <a:xfrm rot="5400000">
            <a:off x="11106150" y="4222750"/>
            <a:ext cx="876300" cy="444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6000752" y="1865293"/>
            <a:ext cx="3739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b="1" i="0" u="none" strike="noStrike" cap="none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Objetivos</a:t>
            </a:r>
            <a:endParaRPr sz="3300" b="1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b="1" i="0" u="none" strike="noStrike" cap="none" dirty="0" err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Primarios</a:t>
            </a:r>
            <a:endParaRPr sz="3300" b="1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519125" y="6333250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579120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83486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7068" t="1588" r="42107" b="1577"/>
          <a:stretch/>
        </p:blipFill>
        <p:spPr>
          <a:xfrm>
            <a:off x="1581150" y="704850"/>
            <a:ext cx="3600599" cy="46292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60" name="Google Shape;60;p2"/>
          <p:cNvSpPr txBox="1"/>
          <p:nvPr/>
        </p:nvSpPr>
        <p:spPr>
          <a:xfrm>
            <a:off x="5997575" y="3075000"/>
            <a:ext cx="4021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7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Agrega</a:t>
            </a:r>
            <a:r>
              <a:rPr lang="en-US" sz="17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subtítulos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5997575" y="3690937"/>
            <a:ext cx="40767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sz="14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Detalle</a:t>
            </a:r>
            <a:r>
              <a:rPr lang="en-US" sz="1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lo mas claro y </a:t>
            </a:r>
            <a:r>
              <a:rPr lang="en-US" sz="14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conciso</a:t>
            </a:r>
            <a:r>
              <a:rPr lang="en-US" sz="1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4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prentende</a:t>
            </a:r>
            <a:r>
              <a:rPr lang="en-US" sz="1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lograr</a:t>
            </a:r>
            <a:r>
              <a:rPr lang="en-US" sz="1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con la </a:t>
            </a:r>
            <a:r>
              <a:rPr lang="en-US" sz="14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ejecución</a:t>
            </a:r>
            <a:r>
              <a:rPr lang="en-US" sz="1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US" sz="1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80;p3">
            <a:extLst>
              <a:ext uri="{FF2B5EF4-FFF2-40B4-BE49-F238E27FC236}">
                <a16:creationId xmlns:a16="http://schemas.microsoft.com/office/drawing/2014/main" id="{302AC3C7-FEB6-4A64-D7B2-89104B61C5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62260" b="-11777"/>
          <a:stretch/>
        </p:blipFill>
        <p:spPr>
          <a:xfrm>
            <a:off x="7587879" y="6151550"/>
            <a:ext cx="1304394" cy="5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/>
        </p:nvSpPr>
        <p:spPr>
          <a:xfrm>
            <a:off x="1353820" y="1530507"/>
            <a:ext cx="3143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Video </a:t>
            </a:r>
            <a:endParaRPr sz="33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s-AR" sz="3300" b="0" i="0" u="none" strike="noStrike" cap="none" dirty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Ilustrativo</a:t>
            </a:r>
            <a:endParaRPr sz="3300" b="0" i="0" u="none" strike="noStrike" cap="none" dirty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3" name="Google Shape;113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3290" r="13281"/>
          <a:stretch/>
        </p:blipFill>
        <p:spPr>
          <a:xfrm>
            <a:off x="7029450" y="666750"/>
            <a:ext cx="5162701" cy="46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5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5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26EE3-2E15-6087-464F-E7E6FA22F1E1}"/>
              </a:ext>
            </a:extLst>
          </p:cNvPr>
          <p:cNvSpPr txBox="1"/>
          <p:nvPr/>
        </p:nvSpPr>
        <p:spPr>
          <a:xfrm>
            <a:off x="1456126" y="5571008"/>
            <a:ext cx="3033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1200" dirty="0">
                <a:solidFill>
                  <a:srgbClr val="FF0000"/>
                </a:solidFill>
              </a:rPr>
              <a:t>* Si necesita detallas mas use otra lamina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D69C84-12D4-99EE-87EF-D17AEBB88AAE}"/>
              </a:ext>
            </a:extLst>
          </p:cNvPr>
          <p:cNvSpPr txBox="1"/>
          <p:nvPr/>
        </p:nvSpPr>
        <p:spPr>
          <a:xfrm>
            <a:off x="1353820" y="2788361"/>
            <a:ext cx="4033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dirty="0"/>
              <a:t>Lamina OPCIONAL</a:t>
            </a:r>
          </a:p>
          <a:p>
            <a:r>
              <a:rPr lang="es-BO" dirty="0"/>
              <a:t>El video no debe tener mas de 1 minuto</a:t>
            </a:r>
          </a:p>
          <a:p>
            <a:r>
              <a:rPr lang="es-BO" dirty="0"/>
              <a:t>Debe ser breve conciso y mostrar el problema lo</a:t>
            </a:r>
          </a:p>
          <a:p>
            <a:r>
              <a:rPr lang="es-BO" dirty="0"/>
              <a:t>mas claro posible</a:t>
            </a:r>
          </a:p>
        </p:txBody>
      </p:sp>
      <p:sp>
        <p:nvSpPr>
          <p:cNvPr id="4" name="Google Shape;95;p4">
            <a:extLst>
              <a:ext uri="{FF2B5EF4-FFF2-40B4-BE49-F238E27FC236}">
                <a16:creationId xmlns:a16="http://schemas.microsoft.com/office/drawing/2014/main" id="{52DAFF57-9402-FDA6-E444-68571F622970}"/>
              </a:ext>
            </a:extLst>
          </p:cNvPr>
          <p:cNvSpPr txBox="1"/>
          <p:nvPr/>
        </p:nvSpPr>
        <p:spPr>
          <a:xfrm>
            <a:off x="519125" y="6220140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 err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80;p3">
            <a:extLst>
              <a:ext uri="{FF2B5EF4-FFF2-40B4-BE49-F238E27FC236}">
                <a16:creationId xmlns:a16="http://schemas.microsoft.com/office/drawing/2014/main" id="{E9347288-0711-639B-F4FA-B805509E162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62260" b="-11777"/>
          <a:stretch/>
        </p:blipFill>
        <p:spPr>
          <a:xfrm>
            <a:off x="3023359" y="6129290"/>
            <a:ext cx="1304394" cy="53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93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2499" r="20850"/>
          <a:stretch/>
        </p:blipFill>
        <p:spPr>
          <a:xfrm>
            <a:off x="6096000" y="0"/>
            <a:ext cx="36768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/>
        </p:nvSpPr>
        <p:spPr>
          <a:xfrm>
            <a:off x="609600" y="6151562"/>
            <a:ext cx="876300" cy="460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8763000" y="1657350"/>
            <a:ext cx="2838450" cy="4495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1343472" y="1519995"/>
            <a:ext cx="3898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b="0" i="0" u="none" strike="noStrike" cap="none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Actividades</a:t>
            </a:r>
            <a:r>
              <a:rPr lang="en-US" sz="33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del</a:t>
            </a:r>
            <a:endParaRPr sz="33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b="0" i="0" u="none" strike="noStrike" cap="none" dirty="0" err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proyecto</a:t>
            </a:r>
            <a:endParaRPr sz="3300" b="0" i="0" u="none" strike="noStrike" cap="none" dirty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1305072" y="2713964"/>
            <a:ext cx="3975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7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lang="en-US" sz="17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01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1305072" y="3096905"/>
            <a:ext cx="40464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Detalle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realizarán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Proyecto para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lograr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propuesto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ser mas de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b="0" i="0" u="sng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imortante</a:t>
            </a:r>
            <a:r>
              <a:rPr lang="en-US" sz="1200" b="0" i="0" u="sng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sng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poner</a:t>
            </a:r>
            <a:r>
              <a:rPr lang="en-US" sz="1200" b="0" i="0" u="sng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sng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fotos</a:t>
            </a:r>
            <a:r>
              <a:rPr lang="en-US" sz="1200" b="0" i="0" u="sng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sng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200" b="0" i="0" u="sng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mas </a:t>
            </a:r>
            <a:r>
              <a:rPr lang="en-US" sz="1200" b="0" i="0" u="sng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parecida</a:t>
            </a:r>
            <a:r>
              <a:rPr lang="en-US" sz="1200" b="0" i="0" u="sng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a lo que </a:t>
            </a:r>
            <a:r>
              <a:rPr lang="en-US" sz="1200" b="0" i="0" u="sng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va</a:t>
            </a:r>
            <a:r>
              <a:rPr lang="en-US" sz="1200" b="0" i="0" u="sng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US" sz="1200" b="0" i="0" u="sng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lang="en-US" sz="1200" b="0" i="0" u="sng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sng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propue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sta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304824" y="4329125"/>
            <a:ext cx="3975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7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lang="en-US" sz="17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02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343472" y="4691715"/>
            <a:ext cx="4040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Detalle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realizarán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Proyecto para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lograr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propuesto</a:t>
            </a:r>
            <a:endParaRPr lang="en-US"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9021762" y="2300287"/>
            <a:ext cx="2320925" cy="8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Tristique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aliquet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tortor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at auctor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urna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nunc</a:t>
            </a:r>
            <a:r>
              <a:rPr lang="en-US" sz="11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id Maecenas </a:t>
            </a:r>
            <a:r>
              <a:rPr lang="en-US" sz="11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9021762" y="3492500"/>
            <a:ext cx="2320925" cy="8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Tristique nulla aliquet enim tortor at auctor urna nunc id Maecenas accumsan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9021762" y="4683125"/>
            <a:ext cx="2320925" cy="8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Tristique nulla aliquet enim tortor at auctor urna nunc id Maecenas accumsan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4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4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1798AA-792F-0FE3-710E-6D5D80239B9C}"/>
              </a:ext>
            </a:extLst>
          </p:cNvPr>
          <p:cNvSpPr txBox="1"/>
          <p:nvPr/>
        </p:nvSpPr>
        <p:spPr>
          <a:xfrm>
            <a:off x="1047750" y="5530712"/>
            <a:ext cx="3842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1200" dirty="0">
                <a:solidFill>
                  <a:srgbClr val="FF0000"/>
                </a:solidFill>
              </a:rPr>
              <a:t>* Si necesita detallas mas actividades use otra lamina</a:t>
            </a:r>
          </a:p>
        </p:txBody>
      </p:sp>
      <p:sp>
        <p:nvSpPr>
          <p:cNvPr id="3" name="Google Shape;95;p4">
            <a:extLst>
              <a:ext uri="{FF2B5EF4-FFF2-40B4-BE49-F238E27FC236}">
                <a16:creationId xmlns:a16="http://schemas.microsoft.com/office/drawing/2014/main" id="{81DDA78B-8696-9E6B-FC6D-6B5EF673CA54}"/>
              </a:ext>
            </a:extLst>
          </p:cNvPr>
          <p:cNvSpPr txBox="1"/>
          <p:nvPr/>
        </p:nvSpPr>
        <p:spPr>
          <a:xfrm>
            <a:off x="519125" y="6220140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 err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80;p3">
            <a:extLst>
              <a:ext uri="{FF2B5EF4-FFF2-40B4-BE49-F238E27FC236}">
                <a16:creationId xmlns:a16="http://schemas.microsoft.com/office/drawing/2014/main" id="{AD97F7EA-CC02-2F4B-B659-D1E767D7DB6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62260" b="-11777"/>
          <a:stretch/>
        </p:blipFill>
        <p:spPr>
          <a:xfrm>
            <a:off x="3023359" y="6129290"/>
            <a:ext cx="1304394" cy="5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781" r="9781"/>
          <a:stretch/>
        </p:blipFill>
        <p:spPr>
          <a:xfrm>
            <a:off x="6096000" y="0"/>
            <a:ext cx="36768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 txBox="1"/>
          <p:nvPr/>
        </p:nvSpPr>
        <p:spPr>
          <a:xfrm>
            <a:off x="609600" y="6151562"/>
            <a:ext cx="876300" cy="45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8763000" y="1657350"/>
            <a:ext cx="2838600" cy="4495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1415498" y="1722992"/>
            <a:ext cx="3898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b="0" i="0" u="none" strike="noStrike" cap="none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Fondos</a:t>
            </a:r>
            <a:endParaRPr sz="33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b="0" i="0" u="none" strike="noStrike" cap="none" dirty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&amp; </a:t>
            </a:r>
            <a:r>
              <a:rPr lang="en-US" sz="3300" dirty="0" err="1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Presupuesto</a:t>
            </a:r>
            <a:endParaRPr sz="3300" b="0" i="0" u="none" strike="noStrike" cap="none" dirty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1363359" y="2804140"/>
            <a:ext cx="4106210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7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Agrega</a:t>
            </a:r>
            <a:r>
              <a:rPr lang="en-US" sz="17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7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r>
              <a:rPr lang="en-US" sz="17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 es indispensable</a:t>
            </a:r>
            <a:r>
              <a:rPr lang="en-US" sz="17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1359900" y="3239416"/>
            <a:ext cx="40464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Roboto"/>
              <a:buNone/>
            </a:pP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Detalle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accent3"/>
                </a:solidFill>
              </a:rPr>
              <a:t>c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laramente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presu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uesto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tiene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fondos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cuenta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Proyecto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ya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sea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aporte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del Club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Pagrocinador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, FDD (FDUC) y </a:t>
            </a:r>
            <a:r>
              <a:rPr lang="en-US" sz="1200" dirty="0" err="1">
                <a:solidFill>
                  <a:schemeClr val="accent3"/>
                </a:solidFill>
              </a:rPr>
              <a:t>t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ambien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fondso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Clubes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y/o Distrito que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apoyan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US" sz="120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Proyecto.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Roboto"/>
              <a:buNone/>
            </a:pPr>
            <a:r>
              <a:rPr lang="en-US" sz="1200" u="sng" dirty="0">
                <a:solidFill>
                  <a:schemeClr val="accent3"/>
                </a:solidFill>
              </a:rPr>
              <a:t>Es IMPORTANTE </a:t>
            </a:r>
            <a:r>
              <a:rPr lang="en-US" sz="1200" u="sng" dirty="0" err="1">
                <a:solidFill>
                  <a:schemeClr val="accent3"/>
                </a:solidFill>
              </a:rPr>
              <a:t>mostrar</a:t>
            </a:r>
            <a:r>
              <a:rPr lang="en-US" sz="1200" u="sng" dirty="0">
                <a:solidFill>
                  <a:schemeClr val="accent3"/>
                </a:solidFill>
              </a:rPr>
              <a:t> que le Club </a:t>
            </a:r>
            <a:r>
              <a:rPr lang="en-US" sz="1200" u="sng" dirty="0" err="1">
                <a:solidFill>
                  <a:schemeClr val="accent3"/>
                </a:solidFill>
              </a:rPr>
              <a:t>aporta</a:t>
            </a:r>
            <a:r>
              <a:rPr lang="en-US" sz="1200" u="sng" dirty="0">
                <a:solidFill>
                  <a:schemeClr val="accent3"/>
                </a:solidFill>
              </a:rPr>
              <a:t> dinero y </a:t>
            </a:r>
            <a:r>
              <a:rPr lang="en-US" sz="1200" u="sng" dirty="0" err="1">
                <a:solidFill>
                  <a:schemeClr val="accent3"/>
                </a:solidFill>
              </a:rPr>
              <a:t>el</a:t>
            </a:r>
            <a:r>
              <a:rPr lang="en-US" sz="1200" u="sng" dirty="0">
                <a:solidFill>
                  <a:schemeClr val="accent3"/>
                </a:solidFill>
              </a:rPr>
              <a:t> </a:t>
            </a:r>
            <a:r>
              <a:rPr lang="en-US" sz="1200" u="sng" dirty="0" err="1">
                <a:solidFill>
                  <a:schemeClr val="accent3"/>
                </a:solidFill>
              </a:rPr>
              <a:t>Disitrito</a:t>
            </a:r>
            <a:r>
              <a:rPr lang="en-US" sz="1200" u="sng" dirty="0">
                <a:solidFill>
                  <a:schemeClr val="accent3"/>
                </a:solidFill>
              </a:rPr>
              <a:t> FDD (FDUC).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Roboto"/>
              <a:buNone/>
            </a:pPr>
            <a:r>
              <a:rPr lang="en-US" sz="1200" u="sng" dirty="0">
                <a:solidFill>
                  <a:schemeClr val="accent3"/>
                </a:solidFill>
              </a:rPr>
              <a:t>Si bien no es </a:t>
            </a:r>
            <a:r>
              <a:rPr lang="en-US" sz="1200" u="sng" dirty="0" err="1">
                <a:solidFill>
                  <a:schemeClr val="accent3"/>
                </a:solidFill>
              </a:rPr>
              <a:t>determinante</a:t>
            </a:r>
            <a:r>
              <a:rPr lang="en-US" sz="1200" u="sng" dirty="0">
                <a:solidFill>
                  <a:schemeClr val="accent3"/>
                </a:solidFill>
              </a:rPr>
              <a:t> o requisite para presenter </a:t>
            </a:r>
            <a:r>
              <a:rPr lang="en-US" sz="1200" u="sng" dirty="0" err="1">
                <a:solidFill>
                  <a:schemeClr val="accent3"/>
                </a:solidFill>
              </a:rPr>
              <a:t>el</a:t>
            </a:r>
            <a:r>
              <a:rPr lang="en-US" sz="1200" u="sng" dirty="0">
                <a:solidFill>
                  <a:schemeClr val="accent3"/>
                </a:solidFill>
              </a:rPr>
              <a:t> Proyecto </a:t>
            </a:r>
            <a:r>
              <a:rPr lang="en-US" sz="1200" u="sng" dirty="0" err="1">
                <a:solidFill>
                  <a:schemeClr val="accent3"/>
                </a:solidFill>
              </a:rPr>
              <a:t>en</a:t>
            </a:r>
            <a:r>
              <a:rPr lang="en-US" sz="1200" u="sng" dirty="0">
                <a:solidFill>
                  <a:schemeClr val="accent3"/>
                </a:solidFill>
              </a:rPr>
              <a:t> la Feria, es </a:t>
            </a:r>
            <a:r>
              <a:rPr lang="en-US" sz="1200" u="sng" dirty="0" err="1">
                <a:solidFill>
                  <a:schemeClr val="accent3"/>
                </a:solidFill>
              </a:rPr>
              <a:t>importante</a:t>
            </a:r>
            <a:r>
              <a:rPr lang="en-US" sz="1200" u="sng" dirty="0">
                <a:solidFill>
                  <a:schemeClr val="accent3"/>
                </a:solidFill>
              </a:rPr>
              <a:t> a la hora de </a:t>
            </a:r>
            <a:r>
              <a:rPr lang="en-US" sz="1200" u="sng" dirty="0" err="1">
                <a:solidFill>
                  <a:schemeClr val="accent3"/>
                </a:solidFill>
              </a:rPr>
              <a:t>buscar</a:t>
            </a:r>
            <a:r>
              <a:rPr lang="en-US" sz="1200" u="sng" dirty="0">
                <a:solidFill>
                  <a:schemeClr val="accent3"/>
                </a:solidFill>
              </a:rPr>
              <a:t> </a:t>
            </a:r>
            <a:r>
              <a:rPr lang="en-US" sz="1200" u="sng" dirty="0" err="1">
                <a:solidFill>
                  <a:schemeClr val="accent3"/>
                </a:solidFill>
              </a:rPr>
              <a:t>apoyos</a:t>
            </a:r>
            <a:r>
              <a:rPr lang="en-US" sz="1200" u="sng" dirty="0">
                <a:solidFill>
                  <a:schemeClr val="accent3"/>
                </a:solidFill>
              </a:rPr>
              <a:t> de </a:t>
            </a:r>
            <a:r>
              <a:rPr lang="en-US" sz="1200" u="sng" dirty="0" err="1">
                <a:solidFill>
                  <a:schemeClr val="accent3"/>
                </a:solidFill>
              </a:rPr>
              <a:t>Clubes</a:t>
            </a:r>
            <a:r>
              <a:rPr lang="en-US" sz="1200" u="sng" dirty="0">
                <a:solidFill>
                  <a:schemeClr val="accent3"/>
                </a:solidFill>
              </a:rPr>
              <a:t> de USA y EUROPA.</a:t>
            </a:r>
            <a:endParaRPr sz="140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9021762" y="2300287"/>
            <a:ext cx="2320800" cy="8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Tristique nulla aliquet enim tortor at auctor urna nunc id Maecenas accumsan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9021762" y="3492500"/>
            <a:ext cx="2320800" cy="8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Tristique nulla aliquet enim tortor at auctor urna nunc id Maecenas accumsan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9021762" y="4683125"/>
            <a:ext cx="2320800" cy="8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Tristique nulla aliquet enim tortor at auctor urna nunc id Maecenas accumsan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519125" y="6220140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 err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4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/>
          <p:cNvPicPr preferRelativeResize="0"/>
          <p:nvPr/>
        </p:nvPicPr>
        <p:blipFill rotWithShape="1">
          <a:blip r:embed="rId4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691C493-775C-7248-C693-03B67357A13B}"/>
              </a:ext>
            </a:extLst>
          </p:cNvPr>
          <p:cNvSpPr txBox="1"/>
          <p:nvPr/>
        </p:nvSpPr>
        <p:spPr>
          <a:xfrm>
            <a:off x="1469996" y="5801975"/>
            <a:ext cx="3033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1200" dirty="0">
                <a:solidFill>
                  <a:srgbClr val="FF0000"/>
                </a:solidFill>
              </a:rPr>
              <a:t>* Si necesita detallar mas use otra lamina</a:t>
            </a:r>
          </a:p>
        </p:txBody>
      </p:sp>
      <p:pic>
        <p:nvPicPr>
          <p:cNvPr id="4" name="Google Shape;80;p3">
            <a:extLst>
              <a:ext uri="{FF2B5EF4-FFF2-40B4-BE49-F238E27FC236}">
                <a16:creationId xmlns:a16="http://schemas.microsoft.com/office/drawing/2014/main" id="{B0B1879D-5227-3551-9BE6-2C87E58420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62260" b="-11777"/>
          <a:stretch/>
        </p:blipFill>
        <p:spPr>
          <a:xfrm>
            <a:off x="3023359" y="6129290"/>
            <a:ext cx="1304394" cy="5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 amt="10000"/>
          </a:blip>
          <a:srcRect b="15604"/>
          <a:stretch/>
        </p:blipFill>
        <p:spPr>
          <a:xfrm>
            <a:off x="0" y="25897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/>
          <p:nvPr/>
        </p:nvSpPr>
        <p:spPr>
          <a:xfrm>
            <a:off x="1353820" y="1530507"/>
            <a:ext cx="3143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b="0" i="0" u="none" strike="noStrike" cap="none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Resultados</a:t>
            </a:r>
            <a:endParaRPr sz="33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s-AR" sz="3300" b="0" i="0" u="none" strike="noStrike" cap="none" dirty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Esperados</a:t>
            </a:r>
            <a:endParaRPr sz="3300" b="0" i="0" u="none" strike="noStrike" cap="none" dirty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1355725" y="3440112"/>
            <a:ext cx="210026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Detalle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la Metas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propuestas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concluido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1355725" y="3094037"/>
            <a:ext cx="2100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Meta 01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1355725" y="4721871"/>
            <a:ext cx="21003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Detalle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la Metas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propuestas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concluido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1355725" y="4372621"/>
            <a:ext cx="2300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Meta 03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3676650" y="3424237"/>
            <a:ext cx="210026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Detalle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la Metas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propuestas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concluido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3676650" y="3089275"/>
            <a:ext cx="2100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Meta 02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3676650" y="4717109"/>
            <a:ext cx="21033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Detalle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la Metas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propuestas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concluido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3676650" y="4372621"/>
            <a:ext cx="2300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Meta 04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3290" r="13281"/>
          <a:stretch/>
        </p:blipFill>
        <p:spPr>
          <a:xfrm>
            <a:off x="7029450" y="666750"/>
            <a:ext cx="5162701" cy="46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5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5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26EE3-2E15-6087-464F-E7E6FA22F1E1}"/>
              </a:ext>
            </a:extLst>
          </p:cNvPr>
          <p:cNvSpPr txBox="1"/>
          <p:nvPr/>
        </p:nvSpPr>
        <p:spPr>
          <a:xfrm>
            <a:off x="1456126" y="5571008"/>
            <a:ext cx="3033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1200" dirty="0">
                <a:solidFill>
                  <a:srgbClr val="FF0000"/>
                </a:solidFill>
              </a:rPr>
              <a:t>* Si necesita detallar mas use otra lamina</a:t>
            </a:r>
          </a:p>
        </p:txBody>
      </p:sp>
      <p:sp>
        <p:nvSpPr>
          <p:cNvPr id="4" name="Google Shape;95;p4">
            <a:extLst>
              <a:ext uri="{FF2B5EF4-FFF2-40B4-BE49-F238E27FC236}">
                <a16:creationId xmlns:a16="http://schemas.microsoft.com/office/drawing/2014/main" id="{1051814B-D0B3-BA8A-8C6B-37D231C40994}"/>
              </a:ext>
            </a:extLst>
          </p:cNvPr>
          <p:cNvSpPr txBox="1"/>
          <p:nvPr/>
        </p:nvSpPr>
        <p:spPr>
          <a:xfrm>
            <a:off x="983432" y="6135026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 err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80;p3">
            <a:extLst>
              <a:ext uri="{FF2B5EF4-FFF2-40B4-BE49-F238E27FC236}">
                <a16:creationId xmlns:a16="http://schemas.microsoft.com/office/drawing/2014/main" id="{754A10C2-481F-F133-D0A1-C9FE93242A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62260" b="-11777"/>
          <a:stretch/>
        </p:blipFill>
        <p:spPr>
          <a:xfrm>
            <a:off x="3487666" y="6044176"/>
            <a:ext cx="1304394" cy="5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 amt="10000"/>
          </a:blip>
          <a:srcRect b="15604"/>
          <a:stretch/>
        </p:blipFill>
        <p:spPr>
          <a:xfrm>
            <a:off x="0" y="25897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/>
          <p:nvPr/>
        </p:nvSpPr>
        <p:spPr>
          <a:xfrm>
            <a:off x="1060664" y="1595991"/>
            <a:ext cx="31434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sz="3300" b="0" i="0" u="none" strike="noStrike" cap="none" dirty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1060662" y="3186301"/>
            <a:ext cx="2731081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b="1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  <a:r>
              <a:rPr lang="en-US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b="1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Contacto</a:t>
            </a:r>
            <a:endParaRPr lang="en-US" b="1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b="1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Teléfono</a:t>
            </a:r>
            <a:r>
              <a:rPr lang="en-US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b="1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whatssap</a:t>
            </a:r>
            <a:r>
              <a:rPr lang="en-US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r>
              <a:rPr lang="en-US" b="1" dirty="0">
                <a:solidFill>
                  <a:srgbClr val="7F7F7F"/>
                </a:solidFill>
              </a:rPr>
              <a:t>- </a:t>
            </a:r>
            <a:r>
              <a:rPr lang="en-US" b="1" dirty="0" err="1">
                <a:solidFill>
                  <a:srgbClr val="7F7F7F"/>
                </a:solidFill>
              </a:rPr>
              <a:t>Dirección</a:t>
            </a:r>
            <a:r>
              <a:rPr lang="en-US" b="1" dirty="0">
                <a:solidFill>
                  <a:srgbClr val="7F7F7F"/>
                </a:solidFill>
              </a:rPr>
              <a:t> de </a:t>
            </a:r>
            <a:r>
              <a:rPr lang="en-US" b="1" dirty="0" err="1">
                <a:solidFill>
                  <a:srgbClr val="7F7F7F"/>
                </a:solidFill>
              </a:rPr>
              <a:t>Correo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1060663" y="2518971"/>
            <a:ext cx="342866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Datos del </a:t>
            </a:r>
            <a:r>
              <a:rPr lang="en-US" sz="16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Contacto</a:t>
            </a:r>
            <a:r>
              <a:rPr lang="en-US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3290" r="13281"/>
          <a:stretch/>
        </p:blipFill>
        <p:spPr>
          <a:xfrm>
            <a:off x="7029450" y="666750"/>
            <a:ext cx="5162701" cy="46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5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5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5;p4">
            <a:extLst>
              <a:ext uri="{FF2B5EF4-FFF2-40B4-BE49-F238E27FC236}">
                <a16:creationId xmlns:a16="http://schemas.microsoft.com/office/drawing/2014/main" id="{1051814B-D0B3-BA8A-8C6B-37D231C40994}"/>
              </a:ext>
            </a:extLst>
          </p:cNvPr>
          <p:cNvSpPr txBox="1"/>
          <p:nvPr/>
        </p:nvSpPr>
        <p:spPr>
          <a:xfrm>
            <a:off x="983432" y="6135026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 err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80;p3">
            <a:extLst>
              <a:ext uri="{FF2B5EF4-FFF2-40B4-BE49-F238E27FC236}">
                <a16:creationId xmlns:a16="http://schemas.microsoft.com/office/drawing/2014/main" id="{754A10C2-481F-F133-D0A1-C9FE93242A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62260" b="-11777"/>
          <a:stretch/>
        </p:blipFill>
        <p:spPr>
          <a:xfrm>
            <a:off x="3487666" y="6044176"/>
            <a:ext cx="1304394" cy="53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2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7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E66A04"/>
      </a:accent1>
      <a:accent2>
        <a:srgbClr val="D4B706"/>
      </a:accent2>
      <a:accent3>
        <a:srgbClr val="7F7F7F"/>
      </a:accent3>
      <a:accent4>
        <a:srgbClr val="7F7F7F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67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E66A04"/>
      </a:accent1>
      <a:accent2>
        <a:srgbClr val="D4B706"/>
      </a:accent2>
      <a:accent3>
        <a:srgbClr val="7F7F7F"/>
      </a:accent3>
      <a:accent4>
        <a:srgbClr val="7F7F7F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Custom 267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E66A04"/>
      </a:accent1>
      <a:accent2>
        <a:srgbClr val="D4B706"/>
      </a:accent2>
      <a:accent3>
        <a:srgbClr val="7F7F7F"/>
      </a:accent3>
      <a:accent4>
        <a:srgbClr val="7F7F7F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427</Words>
  <Application>Microsoft Macintosh PowerPoint</Application>
  <PresentationFormat>Panorámica</PresentationFormat>
  <Paragraphs>60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 Black</vt:lpstr>
      <vt:lpstr>Raleway Black</vt:lpstr>
      <vt:lpstr>Arial</vt:lpstr>
      <vt:lpstr>Noto Sans Symbols</vt:lpstr>
      <vt:lpstr>Roboto</vt:lpstr>
      <vt:lpstr>Raleway</vt:lpstr>
      <vt:lpstr>Office Theme</vt:lpstr>
      <vt:lpstr>2_Office Theme</vt:lpstr>
      <vt:lpstr>6_Office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Livio Zozzoli</cp:lastModifiedBy>
  <cp:revision>7</cp:revision>
  <dcterms:modified xsi:type="dcterms:W3CDTF">2024-08-26T15:40:31Z</dcterms:modified>
</cp:coreProperties>
</file>