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58" r:id="rId3"/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Arial Black" panose="020B0A04020102020204" pitchFamily="34" charset="0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htkUTSGQHvrSNqsFafI+ysD9g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4492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989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159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549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152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471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7"/>
          <p:cNvSpPr>
            <a:spLocks noGrp="1"/>
          </p:cNvSpPr>
          <p:nvPr>
            <p:ph type="pic" idx="2"/>
          </p:nvPr>
        </p:nvSpPr>
        <p:spPr>
          <a:xfrm>
            <a:off x="4267200" y="2476500"/>
            <a:ext cx="6450300" cy="367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3676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>
            <a:spLocks noGrp="1"/>
          </p:cNvSpPr>
          <p:nvPr>
            <p:ph type="pic" idx="2"/>
          </p:nvPr>
        </p:nvSpPr>
        <p:spPr>
          <a:xfrm>
            <a:off x="856344" y="2514600"/>
            <a:ext cx="3695700" cy="4343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>
            <a:spLocks noGrp="1"/>
          </p:cNvSpPr>
          <p:nvPr>
            <p:ph type="pic" idx="2"/>
          </p:nvPr>
        </p:nvSpPr>
        <p:spPr>
          <a:xfrm>
            <a:off x="0" y="2514600"/>
            <a:ext cx="3048000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" name="Google Shape;15;p14"/>
          <p:cNvSpPr>
            <a:spLocks noGrp="1"/>
          </p:cNvSpPr>
          <p:nvPr>
            <p:ph type="pic" idx="3"/>
          </p:nvPr>
        </p:nvSpPr>
        <p:spPr>
          <a:xfrm>
            <a:off x="6096000" y="2514600"/>
            <a:ext cx="3048000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>
            <a:spLocks noGrp="1"/>
          </p:cNvSpPr>
          <p:nvPr>
            <p:ph type="pic" idx="2"/>
          </p:nvPr>
        </p:nvSpPr>
        <p:spPr>
          <a:xfrm>
            <a:off x="628650" y="571500"/>
            <a:ext cx="2743200" cy="2819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" name="Google Shape;18;p15"/>
          <p:cNvSpPr>
            <a:spLocks noGrp="1"/>
          </p:cNvSpPr>
          <p:nvPr>
            <p:ph type="pic" idx="3"/>
          </p:nvPr>
        </p:nvSpPr>
        <p:spPr>
          <a:xfrm>
            <a:off x="3524250" y="3524250"/>
            <a:ext cx="2743200" cy="2819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30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>
            <a:spLocks noGrp="1"/>
          </p:cNvSpPr>
          <p:nvPr>
            <p:ph type="pic" idx="2"/>
          </p:nvPr>
        </p:nvSpPr>
        <p:spPr>
          <a:xfrm>
            <a:off x="6476999" y="785813"/>
            <a:ext cx="1219200" cy="121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" name="Google Shape;22;p17"/>
          <p:cNvSpPr>
            <a:spLocks noGrp="1"/>
          </p:cNvSpPr>
          <p:nvPr>
            <p:ph type="pic" idx="3"/>
          </p:nvPr>
        </p:nvSpPr>
        <p:spPr>
          <a:xfrm>
            <a:off x="6477000" y="2819400"/>
            <a:ext cx="1219200" cy="121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17"/>
          <p:cNvSpPr>
            <a:spLocks noGrp="1"/>
          </p:cNvSpPr>
          <p:nvPr>
            <p:ph type="pic" idx="4"/>
          </p:nvPr>
        </p:nvSpPr>
        <p:spPr>
          <a:xfrm>
            <a:off x="6476999" y="4852987"/>
            <a:ext cx="1219200" cy="121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>
            <a:spLocks noGrp="1"/>
          </p:cNvSpPr>
          <p:nvPr>
            <p:ph type="pic" idx="2"/>
          </p:nvPr>
        </p:nvSpPr>
        <p:spPr>
          <a:xfrm>
            <a:off x="1581150" y="704850"/>
            <a:ext cx="3600600" cy="462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>
            <a:spLocks noGrp="1"/>
          </p:cNvSpPr>
          <p:nvPr>
            <p:ph type="pic" idx="2"/>
          </p:nvPr>
        </p:nvSpPr>
        <p:spPr>
          <a:xfrm>
            <a:off x="7029450" y="666750"/>
            <a:ext cx="5162700" cy="468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/>
          <p:cNvPicPr preferRelativeResize="0"/>
          <p:nvPr/>
        </p:nvPicPr>
        <p:blipFill rotWithShape="1">
          <a:blip r:embed="rId9">
            <a:alphaModFix amt="10000"/>
          </a:blip>
          <a:srcRect b="1560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8"/>
          <p:cNvPicPr preferRelativeResize="0"/>
          <p:nvPr/>
        </p:nvPicPr>
        <p:blipFill rotWithShape="1">
          <a:blip r:embed="rId3">
            <a:alphaModFix amt="10000"/>
          </a:blip>
          <a:srcRect b="1560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8"/>
          <p:cNvSpPr txBox="1"/>
          <p:nvPr/>
        </p:nvSpPr>
        <p:spPr>
          <a:xfrm>
            <a:off x="0" y="3429000"/>
            <a:ext cx="3390900" cy="2724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/>
        </p:nvSpPr>
        <p:spPr>
          <a:xfrm>
            <a:off x="6096000" y="2495550"/>
            <a:ext cx="3638700" cy="4362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/>
        </p:nvSpPr>
        <p:spPr>
          <a:xfrm>
            <a:off x="8839200" y="0"/>
            <a:ext cx="3352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/>
          <p:nvPr/>
        </p:nvSpPr>
        <p:spPr>
          <a:xfrm>
            <a:off x="1480054" y="5846762"/>
            <a:ext cx="876300" cy="45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1"/>
          <p:cNvSpPr txBox="1"/>
          <p:nvPr/>
        </p:nvSpPr>
        <p:spPr>
          <a:xfrm>
            <a:off x="1485900" y="1524000"/>
            <a:ext cx="9309300" cy="38481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42;p1"/>
          <p:cNvSpPr txBox="1"/>
          <p:nvPr/>
        </p:nvSpPr>
        <p:spPr>
          <a:xfrm>
            <a:off x="2054340" y="1771269"/>
            <a:ext cx="81999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aleway"/>
              <a:buNone/>
            </a:pPr>
            <a:r>
              <a:rPr lang="en-US" sz="4000" b="1" dirty="0" smtClean="0">
                <a:solidFill>
                  <a:srgbClr val="FFFFFF"/>
                </a:solidFill>
              </a:rPr>
              <a:t>INCRUIR E RECREAR -</a:t>
            </a:r>
            <a:r>
              <a:rPr lang="pt-BR" sz="4000" b="1" dirty="0" smtClean="0">
                <a:solidFill>
                  <a:srgbClr val="FFFFFF"/>
                </a:solidFill>
              </a:rPr>
              <a:t>   PARQUE ACESSÍVEL </a:t>
            </a:r>
            <a:endParaRPr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2059545" y="2829610"/>
            <a:ext cx="4989600" cy="253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SzPts val="1800"/>
            </a:pPr>
            <a:r>
              <a:rPr lang="pt-BR" sz="1800" dirty="0">
                <a:solidFill>
                  <a:srgbClr val="FFFFFF"/>
                </a:solidFill>
              </a:rPr>
              <a:t>Localização do projeto</a:t>
            </a:r>
            <a:r>
              <a:rPr lang="pt-BR" sz="1600" dirty="0" smtClean="0">
                <a:solidFill>
                  <a:srgbClr val="FFFFFF"/>
                </a:solidFill>
              </a:rPr>
              <a:t>: AFUPACE- Assoc. </a:t>
            </a:r>
            <a:r>
              <a:rPr lang="pt-BR" sz="1600" dirty="0" err="1" smtClean="0">
                <a:solidFill>
                  <a:srgbClr val="FFFFFF"/>
                </a:solidFill>
              </a:rPr>
              <a:t>Frat</a:t>
            </a:r>
            <a:r>
              <a:rPr lang="pt-BR" sz="1600" dirty="0" smtClean="0">
                <a:solidFill>
                  <a:srgbClr val="FFFFFF"/>
                </a:solidFill>
              </a:rPr>
              <a:t>. Da União de Pais e Amigos das Crianças Especiais </a:t>
            </a:r>
            <a:endParaRPr lang="pt-BR" sz="1600" dirty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  <a:buSzPts val="1800"/>
            </a:pPr>
            <a:r>
              <a:rPr lang="pt-BR" sz="1800" dirty="0">
                <a:solidFill>
                  <a:srgbClr val="FFFFFF"/>
                </a:solidFill>
              </a:rPr>
              <a:t>Rotary Club anfitrião</a:t>
            </a:r>
            <a:r>
              <a:rPr lang="pt-BR" sz="1800" dirty="0" smtClean="0">
                <a:solidFill>
                  <a:srgbClr val="FFFFFF"/>
                </a:solidFill>
              </a:rPr>
              <a:t>: Rotary de Votuporanga Novas Gerações </a:t>
            </a:r>
            <a:endParaRPr lang="pt-BR" sz="1800" dirty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  <a:buSzPts val="1800"/>
            </a:pPr>
            <a:r>
              <a:rPr lang="pt-BR" sz="1800" dirty="0">
                <a:solidFill>
                  <a:srgbClr val="FFFFFF"/>
                </a:solidFill>
              </a:rPr>
              <a:t>Área de </a:t>
            </a:r>
            <a:r>
              <a:rPr lang="pt-BR" sz="1800" dirty="0" smtClean="0">
                <a:solidFill>
                  <a:srgbClr val="FFFFFF"/>
                </a:solidFill>
              </a:rPr>
              <a:t>Enfoque: </a:t>
            </a:r>
            <a:r>
              <a:rPr lang="pt-BR" sz="1800" dirty="0" smtClean="0">
                <a:solidFill>
                  <a:schemeClr val="accent5"/>
                </a:solidFill>
              </a:rPr>
              <a:t>Desenvolvimento </a:t>
            </a:r>
            <a:r>
              <a:rPr lang="pt-BR" sz="1800" dirty="0">
                <a:solidFill>
                  <a:schemeClr val="accent5"/>
                </a:solidFill>
              </a:rPr>
              <a:t>econômico da comunidade</a:t>
            </a:r>
            <a:endParaRPr sz="1800" b="0" i="0" u="none" strike="noStrike" cap="none" dirty="0">
              <a:solidFill>
                <a:schemeClr val="accent5"/>
              </a:solidFill>
              <a:sym typeface="Arial"/>
            </a:endParaRPr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0597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/>
        </p:nvSpPr>
        <p:spPr>
          <a:xfrm rot="5400000" flipH="1">
            <a:off x="10791825" y="5357812"/>
            <a:ext cx="150495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Roboto"/>
              <a:buNone/>
            </a:pPr>
            <a:r>
              <a:rPr lang="en-US" sz="900" b="0" i="0" u="none" strike="noStrike" cap="none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Modern And Elegant Style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 txBox="1"/>
          <p:nvPr/>
        </p:nvSpPr>
        <p:spPr>
          <a:xfrm rot="5400000">
            <a:off x="11106150" y="4222750"/>
            <a:ext cx="876300" cy="444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6000752" y="1865293"/>
            <a:ext cx="5279824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s-AR" sz="33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Objetivos </a:t>
            </a:r>
            <a:r>
              <a:rPr lang="es-AR" sz="3300" b="1" i="0" u="none" strike="noStrike" cap="none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Primários</a:t>
            </a:r>
            <a:endParaRPr sz="3300" b="1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519125" y="6333250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579120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83486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/>
          <p:cNvSpPr txBox="1"/>
          <p:nvPr/>
        </p:nvSpPr>
        <p:spPr>
          <a:xfrm>
            <a:off x="6068750" y="2804415"/>
            <a:ext cx="4021800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2"/>
              </a:buClr>
              <a:buSzPts val="1600"/>
            </a:pPr>
            <a:r>
              <a:rPr lang="pt-BR" sz="1700" b="1" dirty="0">
                <a:solidFill>
                  <a:schemeClr val="dk2"/>
                </a:solidFill>
              </a:rPr>
              <a:t> 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5791200" y="3878466"/>
            <a:ext cx="5262568" cy="205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pt-BR" sz="1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...Adaptar o parque existente para inclusão de pessoas com deficiência Física e </a:t>
            </a:r>
            <a:r>
              <a:rPr lang="pt-BR" sz="1700" dirty="0" smtClean="0"/>
              <a:t>Intelectual</a:t>
            </a:r>
            <a:r>
              <a:rPr lang="pt-BR" sz="1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..................................................................................................................................................................................................................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8750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1" r="18171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2499" r="20850"/>
          <a:stretch/>
        </p:blipFill>
        <p:spPr>
          <a:xfrm>
            <a:off x="8257741" y="169412"/>
            <a:ext cx="36768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/>
        </p:nvSpPr>
        <p:spPr>
          <a:xfrm>
            <a:off x="609600" y="6151562"/>
            <a:ext cx="876300" cy="460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1074114" y="1723618"/>
            <a:ext cx="38985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Projeto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Atividades</a:t>
            </a:r>
            <a:endParaRPr sz="2800" b="0" i="0" u="none" strike="noStrike" cap="none" dirty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63352" y="3240643"/>
            <a:ext cx="5222910" cy="246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7F7F7F"/>
              </a:buClr>
              <a:buSzPts val="1100"/>
            </a:pPr>
            <a:r>
              <a:rPr lang="pt-BR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..PREPARAÇÃO DO ESPAÇO PARA INCLUSÃO DE NOVOS EQUIPAMENTOS </a:t>
            </a:r>
            <a:r>
              <a:rPr lang="pt-BR" sz="15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..................................................................................................PREPARAÇÃO DOS PROFISSIONAIS PARA INTEGRAÇÃO DOS ASSISTIDOS COM A NOVA LIBERDADE E CONVIVENCIA ............................................................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8935679" y="2065807"/>
            <a:ext cx="2320925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r>
              <a:rPr lang="pt-BR" dirty="0"/>
              <a:t>....................................................................................................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8935899" y="3171393"/>
            <a:ext cx="2320925" cy="8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r>
              <a:rPr lang="en-US" sz="1100" b="1" dirty="0">
                <a:solidFill>
                  <a:schemeClr val="tx1"/>
                </a:solidFill>
              </a:rPr>
              <a:t>……………………………………………………………………………………..</a:t>
            </a:r>
            <a:endParaRPr sz="1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8935679" y="4364045"/>
            <a:ext cx="2320925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.....................................................................................................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519125" y="6333250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4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7350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4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/>
        </p:nvSpPr>
        <p:spPr>
          <a:xfrm>
            <a:off x="609600" y="6151562"/>
            <a:ext cx="876300" cy="45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849438" y="1642873"/>
            <a:ext cx="38985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pt-BR" sz="3300" dirty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Orçamento &amp; Financiamento</a:t>
            </a:r>
            <a:endParaRPr sz="3300" b="0" i="0" u="none" strike="noStrike" cap="none" dirty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9021762" y="2300287"/>
            <a:ext cx="23208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......................................................................................................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9021762" y="3492500"/>
            <a:ext cx="23208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..........................................................................................................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9021762" y="4683125"/>
            <a:ext cx="23208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..................................................................................................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519125" y="6333250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7350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Imagem 4"/>
          <p:cNvPicPr>
            <a:picLocks noGrp="1" noChangeAspect="1"/>
          </p:cNvPicPr>
          <p:nvPr>
            <p:ph type="pic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1" r="32141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/>
        </p:nvSpPr>
        <p:spPr>
          <a:xfrm>
            <a:off x="1353820" y="1530507"/>
            <a:ext cx="31434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pt-BR" sz="3300" dirty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Esperado Resultados</a:t>
            </a:r>
            <a:endParaRPr sz="3300" b="0" i="0" u="none" strike="noStrike" cap="none" dirty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1355744" y="3424237"/>
            <a:ext cx="2100262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7F7F7F"/>
              </a:buClr>
              <a:buSzPts val="1100"/>
            </a:pPr>
            <a:r>
              <a:rPr lang="pt-BR" sz="1100" dirty="0" smtClean="0"/>
              <a:t>FACILIDADE, A FIM DE LHE FACULTAR O DESENVOLVIMENTO FISÍCO,MENTAL, MORAL ESPIRITUAL E SOCIAL </a:t>
            </a:r>
            <a:r>
              <a:rPr lang="en-US" sz="1100" dirty="0" smtClean="0">
                <a:solidFill>
                  <a:srgbClr val="7F7F7F"/>
                </a:solidFill>
              </a:rPr>
              <a:t>……………………………………………………………………………………….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1355725" y="3094037"/>
            <a:ext cx="2100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Meta 01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1298676" y="4717109"/>
            <a:ext cx="2300400" cy="96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dirty="0">
                <a:solidFill>
                  <a:schemeClr val="dk2"/>
                </a:solidFill>
              </a:rPr>
              <a:t>Meta</a:t>
            </a: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03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MUDANÇA NO DESENVOLVIMENTO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3676650" y="3424237"/>
            <a:ext cx="2100262" cy="136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sz="1100" b="0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LIBERDADE DE CONVIVENCIA COMUNITÁRIA………………………………………………………………………………….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3676650" y="3089275"/>
            <a:ext cx="2100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dirty="0">
                <a:solidFill>
                  <a:schemeClr val="dk2"/>
                </a:solidFill>
              </a:rPr>
              <a:t>Meta</a:t>
            </a: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02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3676650" y="4717109"/>
            <a:ext cx="21033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.................................................................................................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3687836" y="4685529"/>
            <a:ext cx="2300400" cy="7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dirty="0">
                <a:solidFill>
                  <a:schemeClr val="dk2"/>
                </a:solidFill>
              </a:rPr>
              <a:t>Meta</a:t>
            </a: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04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pt-BR" sz="110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ACESSIBILIDADE E INCLUSÃO</a:t>
            </a:r>
            <a:endParaRPr sz="11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0597" y="6151550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2" r="13302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7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E66A04"/>
      </a:accent1>
      <a:accent2>
        <a:srgbClr val="D4B706"/>
      </a:accent2>
      <a:accent3>
        <a:srgbClr val="7F7F7F"/>
      </a:accent3>
      <a:accent4>
        <a:srgbClr val="7F7F7F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67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E66A04"/>
      </a:accent1>
      <a:accent2>
        <a:srgbClr val="D4B706"/>
      </a:accent2>
      <a:accent3>
        <a:srgbClr val="7F7F7F"/>
      </a:accent3>
      <a:accent4>
        <a:srgbClr val="7F7F7F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Custom 267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E66A04"/>
      </a:accent1>
      <a:accent2>
        <a:srgbClr val="D4B706"/>
      </a:accent2>
      <a:accent3>
        <a:srgbClr val="7F7F7F"/>
      </a:accent3>
      <a:accent4>
        <a:srgbClr val="7F7F7F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4_Office Theme">
  <a:themeElements>
    <a:clrScheme name="Custom 267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E66A04"/>
      </a:accent1>
      <a:accent2>
        <a:srgbClr val="D4B706"/>
      </a:accent2>
      <a:accent3>
        <a:srgbClr val="7F7F7F"/>
      </a:accent3>
      <a:accent4>
        <a:srgbClr val="7F7F7F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139</Words>
  <Application>Microsoft Office PowerPoint</Application>
  <PresentationFormat>Widescreen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5</vt:i4>
      </vt:variant>
    </vt:vector>
  </HeadingPairs>
  <TitlesOfParts>
    <vt:vector size="15" baseType="lpstr">
      <vt:lpstr>Roboto</vt:lpstr>
      <vt:lpstr>Arial</vt:lpstr>
      <vt:lpstr>Raleway Black</vt:lpstr>
      <vt:lpstr>Raleway</vt:lpstr>
      <vt:lpstr>Arial Black</vt:lpstr>
      <vt:lpstr>Noto Sans Symbols</vt:lpstr>
      <vt:lpstr>Office Theme</vt:lpstr>
      <vt:lpstr>2_Office Theme</vt:lpstr>
      <vt:lpstr>6_Office Theme</vt:lpstr>
      <vt:lpstr>24_Office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Luciano</dc:creator>
  <cp:lastModifiedBy>Júlia</cp:lastModifiedBy>
  <cp:revision>22</cp:revision>
  <dcterms:modified xsi:type="dcterms:W3CDTF">2023-08-23T13:25:57Z</dcterms:modified>
</cp:coreProperties>
</file>